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9EDAF4-823D-4C8D-B563-68C90F8CFD86}" v="1" dt="2024-03-01T17:01:22.1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ott Castro" userId="S::castro_scott23@jrenet.com::83453db5-7299-4026-8e51-fd52e7bb4d69" providerId="AD" clId="Web-{C99EDAF4-823D-4C8D-B563-68C90F8CFD86}"/>
    <pc:docChg chg="modSld">
      <pc:chgData name="Scott Castro" userId="S::castro_scott23@jrenet.com::83453db5-7299-4026-8e51-fd52e7bb4d69" providerId="AD" clId="Web-{C99EDAF4-823D-4C8D-B563-68C90F8CFD86}" dt="2024-03-01T17:01:22.176" v="0" actId="1076"/>
      <pc:docMkLst>
        <pc:docMk/>
      </pc:docMkLst>
      <pc:sldChg chg="modSp">
        <pc:chgData name="Scott Castro" userId="S::castro_scott23@jrenet.com::83453db5-7299-4026-8e51-fd52e7bb4d69" providerId="AD" clId="Web-{C99EDAF4-823D-4C8D-B563-68C90F8CFD86}" dt="2024-03-01T17:01:22.176" v="0" actId="1076"/>
        <pc:sldMkLst>
          <pc:docMk/>
          <pc:sldMk cId="4260246651" sldId="256"/>
        </pc:sldMkLst>
        <pc:grpChg chg="mod">
          <ac:chgData name="Scott Castro" userId="S::castro_scott23@jrenet.com::83453db5-7299-4026-8e51-fd52e7bb4d69" providerId="AD" clId="Web-{C99EDAF4-823D-4C8D-B563-68C90F8CFD86}" dt="2024-03-01T17:01:22.176" v="0" actId="1076"/>
          <ac:grpSpMkLst>
            <pc:docMk/>
            <pc:sldMk cId="4260246651" sldId="256"/>
            <ac:grpSpMk id="18" creationId="{00D16051-FEB5-A5B1-C13B-D1022068E677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F66EF-8BEF-A409-EF57-4104B89AA1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A64284-0DFA-9CB8-E396-D900855969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55CA6-CED7-118D-1BCE-8C304FAF0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2B28-D2BF-4855-887F-E311D37803C4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944B0-8E14-77DE-289E-E3379A910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FD369-51B3-5454-E42D-A64234FC8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A498-4A40-4809-8433-6D99CFEE7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133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2F9C3-0331-E3E5-608B-E2723CDF9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7DE847-7F4F-95F7-3C99-D4BE299E4C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489F9-747A-7B0B-B022-89FE8D941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2B28-D2BF-4855-887F-E311D37803C4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DCB16-0292-0A3E-184D-02752A333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ACA6F-51A9-3E6F-F29E-43F2748A8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A498-4A40-4809-8433-6D99CFEE7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16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2670BE-3F1B-74F5-7EE2-86439AF2F3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225E27-8092-BEAB-712A-939A9A83B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EB0A69-7CA9-F084-EA4A-5CA7F9ACD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2B28-D2BF-4855-887F-E311D37803C4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0E288-6E0F-DE83-9D27-E09E910B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AFD06E-311D-3977-A3C7-28B97CB5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A498-4A40-4809-8433-6D99CFEE7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582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7BC75-450E-F5C8-3C88-1B4C53319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EC986-BE90-D8D5-F4D3-9BA18EB6B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E874CC-D357-62FD-9AF7-0062D62A3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2B28-D2BF-4855-887F-E311D37803C4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F7C2C-1C22-5BAB-6F4E-541788255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F5F69-9A99-33D7-484A-06DE27C1F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A498-4A40-4809-8433-6D99CFEE7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696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D64B1-AFE2-F710-D923-A339D32A6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D2E71-261F-C708-A43C-9A6919F51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17C227-4EF9-E8C4-C601-6CC5C0D0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2B28-D2BF-4855-887F-E311D37803C4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23F93-5589-AC5A-9ABE-4E191C70E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C319B6-B79B-A66F-DCBD-ED6678466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A498-4A40-4809-8433-6D99CFEE7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703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20D18-BF77-52F2-8DEA-F20C0C154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AFE96-7716-9D68-0BD5-1D0150B30B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12539-A96C-32C5-5034-A54E8DF846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270E-4E96-CA22-EA51-EA25CB5A5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2B28-D2BF-4855-887F-E311D37803C4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A8A1D9-A112-FF6E-3811-1CFD5E0F3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61DDC7-5845-2323-1EA5-01B4F9FE8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A498-4A40-4809-8433-6D99CFEE7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3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77E61-440C-5BBA-AE69-DE71A1DAE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4D4837-C7E3-3D36-6DF3-858C660AC1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0A2F9C-0D9F-9A1D-5299-4FDBED6E62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176864-1F9C-7051-BB18-29F30DE530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324BBE-38F9-1976-2DA7-9DD4219E72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963647-8CA9-0EB7-C800-9561A4CA1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2B28-D2BF-4855-887F-E311D37803C4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B02163-0507-427A-0591-5AF45412D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0455CD-DA4D-3316-FEAF-89B67D9C7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A498-4A40-4809-8433-6D99CFEE7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383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A079D-81DE-AD7A-83C2-0A9BA0582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3CB35D-9888-95D8-87BA-3855CB88C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2B28-D2BF-4855-887F-E311D37803C4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F895F7-9F66-EFDA-6E87-76F4BFDC0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D37DBB-6049-B4C2-C20D-0612AC2F4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A498-4A40-4809-8433-6D99CFEE7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81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8DDDC6-1E6F-3631-0A6C-A2EE91783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2B28-D2BF-4855-887F-E311D37803C4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D6DF06-7572-BB0A-D96C-AB82E21BB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4FFFD-1A0F-CDAB-A01B-79B91E6BF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A498-4A40-4809-8433-6D99CFEE7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191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2861A-EDA2-1441-0336-CE2BD49A2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C1BD2-BC95-357B-EB8C-8F8DEC5BF0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617A28-549D-39C5-82E0-21CD5F56B6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561A2-D7B2-359F-F62D-ED5A91CB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2B28-D2BF-4855-887F-E311D37803C4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73EB8-61E5-4AD4-BB37-86578977E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92697-8B66-3478-8A25-D5383BFA6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A498-4A40-4809-8433-6D99CFEE7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941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6BA07-C40C-257B-5A1A-1899FC361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1D4015-8BDA-43F9-D328-0884B0A7A0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8B9664-A893-C9AF-061C-94F87B8615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608885-160C-1266-7928-987530F70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2B28-D2BF-4855-887F-E311D37803C4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BA2269-A54A-567F-65AB-EFC58FEB3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7B14BD-AE25-1D27-85B8-3202F53C0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BA498-4A40-4809-8433-6D99CFEE7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85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898555-3FC1-8721-2B04-5D9FF0177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DAC3DA-BBC3-BCB0-29FA-D82BC6E90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B3FA7B-ACF3-56A7-236F-EA9C842B69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762B28-D2BF-4855-887F-E311D37803C4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9F129D-31A9-74DF-027E-32D6FD0C30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F105A-EE3C-4662-4890-2F04E0EAA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CBA498-4A40-4809-8433-6D99CFEE7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287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7DFDB88-F6E0-C4FE-61DA-D3DC64E952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7652" b="14031"/>
          <a:stretch/>
        </p:blipFill>
        <p:spPr>
          <a:xfrm>
            <a:off x="3424031" y="5641237"/>
            <a:ext cx="2872474" cy="89802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7A140A0-D4EA-374F-F0DA-07B38B98D4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3774" y="2663278"/>
            <a:ext cx="2615405" cy="3819086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46370AB6-884B-B07C-F165-B8D6727C872A}"/>
              </a:ext>
            </a:extLst>
          </p:cNvPr>
          <p:cNvGrpSpPr/>
          <p:nvPr/>
        </p:nvGrpSpPr>
        <p:grpSpPr>
          <a:xfrm>
            <a:off x="411512" y="1673830"/>
            <a:ext cx="2571585" cy="4576618"/>
            <a:chOff x="161349" y="1673830"/>
            <a:chExt cx="2571585" cy="4576618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3BA945E0-4842-5D68-86AE-222C59900E6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1349" y="1673830"/>
              <a:ext cx="2571585" cy="4576618"/>
            </a:xfrm>
            <a:prstGeom prst="rect">
              <a:avLst/>
            </a:prstGeom>
          </p:spPr>
        </p:pic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CBC5263F-2205-ADFC-ADE2-487FAEDE266C}"/>
                </a:ext>
              </a:extLst>
            </p:cNvPr>
            <p:cNvCxnSpPr/>
            <p:nvPr/>
          </p:nvCxnSpPr>
          <p:spPr>
            <a:xfrm flipV="1">
              <a:off x="885625" y="4641011"/>
              <a:ext cx="871268" cy="207034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351C2AAB-C076-EA09-FF10-A5708A82D47B}"/>
              </a:ext>
            </a:extLst>
          </p:cNvPr>
          <p:cNvSpPr txBox="1"/>
          <p:nvPr/>
        </p:nvSpPr>
        <p:spPr>
          <a:xfrm>
            <a:off x="480553" y="771055"/>
            <a:ext cx="234354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Click </a:t>
            </a:r>
            <a:r>
              <a:rPr lang="en-US" sz="1400" b="1" u="sng" dirty="0"/>
              <a:t>Use Custom Domain</a:t>
            </a:r>
          </a:p>
          <a:p>
            <a:pPr algn="ctr"/>
            <a:r>
              <a:rPr lang="en-US" sz="1200" dirty="0"/>
              <a:t>(No need to enter username or password on this screen)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5214FC-2400-5620-DA3B-CEC64B4456EA}"/>
              </a:ext>
            </a:extLst>
          </p:cNvPr>
          <p:cNvSpPr txBox="1"/>
          <p:nvPr/>
        </p:nvSpPr>
        <p:spPr>
          <a:xfrm>
            <a:off x="3614422" y="719723"/>
            <a:ext cx="23435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Enter Custom Domain</a:t>
            </a:r>
          </a:p>
          <a:p>
            <a:pPr algn="ctr"/>
            <a:r>
              <a:rPr lang="en-US" sz="1400" b="1" u="sng" dirty="0" err="1"/>
              <a:t>Jamesriverequipment</a:t>
            </a:r>
            <a:endParaRPr lang="en-US" sz="1400" b="1" u="sng" dirty="0"/>
          </a:p>
          <a:p>
            <a:pPr algn="ctr"/>
            <a:r>
              <a:rPr lang="en-US" sz="1400" dirty="0"/>
              <a:t>- or – </a:t>
            </a:r>
          </a:p>
          <a:p>
            <a:pPr algn="ctr"/>
            <a:r>
              <a:rPr lang="en-US" sz="1400" b="1" u="sng" dirty="0"/>
              <a:t>4riversequipment</a:t>
            </a:r>
            <a:endParaRPr lang="en-US" sz="1200" b="1" u="sng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0D16051-FEB5-A5B1-C13B-D1022068E677}"/>
              </a:ext>
            </a:extLst>
          </p:cNvPr>
          <p:cNvGrpSpPr/>
          <p:nvPr/>
        </p:nvGrpSpPr>
        <p:grpSpPr>
          <a:xfrm>
            <a:off x="3424031" y="2044533"/>
            <a:ext cx="2872474" cy="3096884"/>
            <a:chOff x="3156618" y="1880558"/>
            <a:chExt cx="2872474" cy="3096884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3F82BC3-F7AC-E716-07BD-18663C34FD7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156618" y="1880558"/>
              <a:ext cx="2872474" cy="3096884"/>
            </a:xfrm>
            <a:prstGeom prst="rect">
              <a:avLst/>
            </a:prstGeom>
          </p:spPr>
        </p:pic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55FBE262-FA49-8C66-F198-6D43523EB6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20325" y="3607018"/>
              <a:ext cx="586596" cy="355121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E9F94677-0D8E-A217-FFFC-F6BFE9BCD79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397260" y="4217700"/>
              <a:ext cx="586596" cy="355121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F596098-7854-B060-35B8-514BC009DB53}"/>
              </a:ext>
            </a:extLst>
          </p:cNvPr>
          <p:cNvSpPr txBox="1"/>
          <p:nvPr/>
        </p:nvSpPr>
        <p:spPr>
          <a:xfrm>
            <a:off x="6824318" y="771055"/>
            <a:ext cx="46952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Use your windows username and password here (OKTA Login) </a:t>
            </a:r>
          </a:p>
          <a:p>
            <a:pPr algn="ctr"/>
            <a:endParaRPr lang="en-US" sz="14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n-US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The format for your username is: </a:t>
            </a:r>
          </a:p>
          <a:p>
            <a:pPr algn="ctr"/>
            <a:r>
              <a:rPr lang="en-US" sz="1400" b="1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LastName_FirstNameXX</a:t>
            </a:r>
            <a:r>
              <a:rPr lang="en-US" sz="1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endParaRPr lang="en-US" sz="14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n-US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The password is the one used for logging into your computer.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BCF6F3-8E13-0044-85AB-08D4A47F3EFE}"/>
              </a:ext>
            </a:extLst>
          </p:cNvPr>
          <p:cNvSpPr txBox="1"/>
          <p:nvPr/>
        </p:nvSpPr>
        <p:spPr>
          <a:xfrm>
            <a:off x="3515963" y="5380822"/>
            <a:ext cx="2343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4 Rivers Example:</a:t>
            </a:r>
            <a:endParaRPr lang="en-US" sz="1200" b="1" u="sng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65B39C-FD13-DE29-AB39-3B8FD09675B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92579" y="4317530"/>
            <a:ext cx="2334560" cy="187179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CD434CB-92BD-448F-97D7-FC595EF9D8B9}"/>
              </a:ext>
            </a:extLst>
          </p:cNvPr>
          <p:cNvSpPr txBox="1"/>
          <p:nvPr/>
        </p:nvSpPr>
        <p:spPr>
          <a:xfrm>
            <a:off x="9782360" y="3962139"/>
            <a:ext cx="1644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Example: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A9EA56C4-D16C-D259-0A83-BF3B737E5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815" y="188776"/>
            <a:ext cx="10515600" cy="29340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Mobile Login Instructions for The River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2940466-214F-E00F-28DF-18FA66A0FBA9}"/>
              </a:ext>
            </a:extLst>
          </p:cNvPr>
          <p:cNvSpPr/>
          <p:nvPr/>
        </p:nvSpPr>
        <p:spPr>
          <a:xfrm>
            <a:off x="310551" y="719723"/>
            <a:ext cx="2842231" cy="594950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B14846D-3D3F-25FA-BEED-2B2327F612FE}"/>
              </a:ext>
            </a:extLst>
          </p:cNvPr>
          <p:cNvSpPr/>
          <p:nvPr/>
        </p:nvSpPr>
        <p:spPr>
          <a:xfrm>
            <a:off x="3244201" y="704202"/>
            <a:ext cx="3139942" cy="594950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B9489E8-65A0-2596-3B62-004A4F04C111}"/>
              </a:ext>
            </a:extLst>
          </p:cNvPr>
          <p:cNvSpPr/>
          <p:nvPr/>
        </p:nvSpPr>
        <p:spPr>
          <a:xfrm>
            <a:off x="6564681" y="719723"/>
            <a:ext cx="5362457" cy="594950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 descr="Icon&#10;&#10;Description automatically generated">
            <a:extLst>
              <a:ext uri="{FF2B5EF4-FFF2-40B4-BE49-F238E27FC236}">
                <a16:creationId xmlns:a16="http://schemas.microsoft.com/office/drawing/2014/main" id="{9547A55C-5D84-C7FB-CE7E-8B8A63711E0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304917" y="0"/>
            <a:ext cx="725734" cy="884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246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2c03d62-72a2-4d18-a30c-b0bf927d6490" xsi:nil="true"/>
    <lcf76f155ced4ddcb4097134ff3c332f xmlns="3409de3f-717a-4dbe-91f7-d4a0af401df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EE88F39294D1489ADFBD5A6B29D935" ma:contentTypeVersion="14" ma:contentTypeDescription="Create a new document." ma:contentTypeScope="" ma:versionID="f7f3818e7525f39fe9b9fc64046283fb">
  <xsd:schema xmlns:xsd="http://www.w3.org/2001/XMLSchema" xmlns:xs="http://www.w3.org/2001/XMLSchema" xmlns:p="http://schemas.microsoft.com/office/2006/metadata/properties" xmlns:ns2="3409de3f-717a-4dbe-91f7-d4a0af401dfd" xmlns:ns3="b2c03d62-72a2-4d18-a30c-b0bf927d6490" targetNamespace="http://schemas.microsoft.com/office/2006/metadata/properties" ma:root="true" ma:fieldsID="a8cdd5bb665c543283498eeadb3fe573" ns2:_="" ns3:_="">
    <xsd:import namespace="3409de3f-717a-4dbe-91f7-d4a0af401dfd"/>
    <xsd:import namespace="b2c03d62-72a2-4d18-a30c-b0bf927d64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09de3f-717a-4dbe-91f7-d4a0af401d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042ea54-a331-42bd-ac4c-3c8ade2d37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c03d62-72a2-4d18-a30c-b0bf927d649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f5dc06ca-7245-4dca-bc81-b8e1b51199bc}" ma:internalName="TaxCatchAll" ma:showField="CatchAllData" ma:web="b2c03d62-72a2-4d18-a30c-b0bf927d64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701CC39-4DE4-4C0F-A531-25807DD4F807}">
  <ds:schemaRefs>
    <ds:schemaRef ds:uri="http://schemas.microsoft.com/office/2006/metadata/properties"/>
    <ds:schemaRef ds:uri="http://schemas.microsoft.com/office/infopath/2007/PartnerControls"/>
    <ds:schemaRef ds:uri="b2c03d62-72a2-4d18-a30c-b0bf927d6490"/>
    <ds:schemaRef ds:uri="3409de3f-717a-4dbe-91f7-d4a0af401dfd"/>
  </ds:schemaRefs>
</ds:datastoreItem>
</file>

<file path=customXml/itemProps2.xml><?xml version="1.0" encoding="utf-8"?>
<ds:datastoreItem xmlns:ds="http://schemas.openxmlformats.org/officeDocument/2006/customXml" ds:itemID="{DFCE9086-E485-4639-82E7-D75B627A8A4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2010F0F-E0CA-43CF-A33A-9AB25CC29EF9}"/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69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Mobile Login Instructions for The River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Dement</dc:creator>
  <cp:lastModifiedBy>Greg Reoli</cp:lastModifiedBy>
  <cp:revision>3</cp:revision>
  <dcterms:created xsi:type="dcterms:W3CDTF">2023-12-20T14:06:28Z</dcterms:created>
  <dcterms:modified xsi:type="dcterms:W3CDTF">2024-03-01T17:01:22Z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710a61f-7a93-4f51-bd1f-ac74bf5327c4_Enabled">
    <vt:lpwstr>true</vt:lpwstr>
  </property>
  <property fmtid="{D5CDD505-2E9C-101B-9397-08002B2CF9AE}" pid="3" name="MSIP_Label_b710a61f-7a93-4f51-bd1f-ac74bf5327c4_SetDate">
    <vt:lpwstr>2023-12-20T14:14:43Z</vt:lpwstr>
  </property>
  <property fmtid="{D5CDD505-2E9C-101B-9397-08002B2CF9AE}" pid="4" name="MSIP_Label_b710a61f-7a93-4f51-bd1f-ac74bf5327c4_Method">
    <vt:lpwstr>Standard</vt:lpwstr>
  </property>
  <property fmtid="{D5CDD505-2E9C-101B-9397-08002B2CF9AE}" pid="5" name="MSIP_Label_b710a61f-7a93-4f51-bd1f-ac74bf5327c4_Name">
    <vt:lpwstr>defa4170-0d19-0005-0004-bc88714345d2</vt:lpwstr>
  </property>
  <property fmtid="{D5CDD505-2E9C-101B-9397-08002B2CF9AE}" pid="6" name="MSIP_Label_b710a61f-7a93-4f51-bd1f-ac74bf5327c4_SiteId">
    <vt:lpwstr>94a45fd9-04d7-4d9f-a2d0-6b88a477da22</vt:lpwstr>
  </property>
  <property fmtid="{D5CDD505-2E9C-101B-9397-08002B2CF9AE}" pid="7" name="MSIP_Label_b710a61f-7a93-4f51-bd1f-ac74bf5327c4_ActionId">
    <vt:lpwstr>26d4bed6-9f27-42e8-a489-bd3feb9674ea</vt:lpwstr>
  </property>
  <property fmtid="{D5CDD505-2E9C-101B-9397-08002B2CF9AE}" pid="8" name="MSIP_Label_b710a61f-7a93-4f51-bd1f-ac74bf5327c4_ContentBits">
    <vt:lpwstr>0</vt:lpwstr>
  </property>
  <property fmtid="{D5CDD505-2E9C-101B-9397-08002B2CF9AE}" pid="9" name="ContentTypeId">
    <vt:lpwstr>0x010100B0EE88F39294D1489ADFBD5A6B29D935</vt:lpwstr>
  </property>
  <property fmtid="{D5CDD505-2E9C-101B-9397-08002B2CF9AE}" pid="10" name="MediaServiceImageTags">
    <vt:lpwstr/>
  </property>
</Properties>
</file>